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73" r:id="rId5"/>
    <p:sldId id="274" r:id="rId6"/>
    <p:sldId id="275" r:id="rId7"/>
    <p:sldId id="276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040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4800" dirty="0" smtClean="0"/>
              <a:t>Deep Sea Creatures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Jessica Pain</a:t>
            </a:r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Deep sea creatures are/do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Creature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Dragonfish</a:t>
            </a:r>
            <a:endParaRPr lang="en-US" dirty="0" smtClean="0"/>
          </a:p>
        </p:txBody>
      </p:sp>
      <p:pic>
        <p:nvPicPr>
          <p:cNvPr id="5" name="Picture 4" descr="dragonfis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0" y="0"/>
            <a:ext cx="4445000" cy="31538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43267" y="3232387"/>
            <a:ext cx="7707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start out at the top of the ocean as an egg. They go 2 km down in the ocean. It can make its own light.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238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Creature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Vampire Squid</a:t>
            </a:r>
          </a:p>
        </p:txBody>
      </p:sp>
      <p:pic>
        <p:nvPicPr>
          <p:cNvPr id="5" name="Picture 4" descr="vampiresqu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666" y="0"/>
            <a:ext cx="5884334" cy="304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0997" y="3694157"/>
            <a:ext cx="952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bane comes from its red eyes. It dos not suck blood. It barely has suckers at all.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979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Creature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Coffinfish</a:t>
            </a:r>
            <a:endParaRPr lang="en-US" dirty="0" smtClean="0"/>
          </a:p>
        </p:txBody>
      </p:sp>
      <p:pic>
        <p:nvPicPr>
          <p:cNvPr id="4" name="Picture 3" descr="coffinfis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667" y="0"/>
            <a:ext cx="4995333" cy="3619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8999" y="3737070"/>
            <a:ext cx="7389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resembles a puffer fish and an angle fish. It expands like a puffer fish. It looks like a pink spine covered balloon.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36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Creature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Pacific Black Dragon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There  stomach is designed to prevent light from radiating through. Most of its prey are bioluminescent.</a:t>
            </a:r>
          </a:p>
        </p:txBody>
      </p:sp>
      <p:pic>
        <p:nvPicPr>
          <p:cNvPr id="4" name="Picture 3" descr="blackdrag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167" y="21167"/>
            <a:ext cx="4550833" cy="319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299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Creature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Anglerfish</a:t>
            </a:r>
          </a:p>
        </p:txBody>
      </p:sp>
      <p:pic>
        <p:nvPicPr>
          <p:cNvPr id="4" name="Picture 3" descr="fangtoot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712" y="117582"/>
            <a:ext cx="3431844" cy="2459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2554" y="2712897"/>
            <a:ext cx="6898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Named after its hunting technique the anglerfish uses a fleshy growth protruding from the top of its head as a lure to attract its prey.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5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learned that some fish are more dangers then they look like </a:t>
            </a:r>
            <a:r>
              <a:rPr lang="en-US" dirty="0"/>
              <a:t>the Pacific Black </a:t>
            </a:r>
            <a:r>
              <a:rPr lang="en-US" dirty="0" smtClean="0"/>
              <a:t>Dragon its thin but it hold its prey and its stomach is made so no light can get throw and the anglerfish it is named after its technique I think that is cool to be named after you technique.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62</TotalTime>
  <Words>212</Words>
  <Application>Microsoft Macintosh PowerPoint</Application>
  <PresentationFormat>Custom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Ion</vt:lpstr>
      <vt:lpstr> Deep Sea Creatures</vt:lpstr>
      <vt:lpstr>Overview</vt:lpstr>
      <vt:lpstr>Creature #1</vt:lpstr>
      <vt:lpstr>Creature #2</vt:lpstr>
      <vt:lpstr>Creature #3</vt:lpstr>
      <vt:lpstr>Creature #4</vt:lpstr>
      <vt:lpstr>Creature #5</vt:lpstr>
      <vt:lpstr>Conclusion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esfsdf</cp:lastModifiedBy>
  <cp:revision>14</cp:revision>
  <dcterms:created xsi:type="dcterms:W3CDTF">2015-05-20T00:21:47Z</dcterms:created>
  <dcterms:modified xsi:type="dcterms:W3CDTF">2015-05-29T11:46:44Z</dcterms:modified>
</cp:coreProperties>
</file>